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21" r:id="rId4"/>
    <p:sldId id="1125" r:id="rId5"/>
    <p:sldId id="1120" r:id="rId6"/>
    <p:sldId id="1124" r:id="rId7"/>
    <p:sldId id="1117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6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S2-2508592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171 Wuhan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17,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Handling of 6G penholder revisions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Until the first online session for a topic (</a:t>
            </a:r>
            <a:r>
              <a:rPr lang="en-US" sz="2400" dirty="0" err="1" smtClean="0"/>
              <a:t>eg</a:t>
            </a:r>
            <a:r>
              <a:rPr lang="en-US" sz="2400" dirty="0" smtClean="0"/>
              <a:t> Tuesday Q3 for WT#1.2) please use the original merged document numbers + revision and share via the DRAFTS folder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New numbers will be allocated and should be used to upload the latest revision to the INBOX before an online </a:t>
            </a:r>
            <a:r>
              <a:rPr lang="en-US" sz="2400" dirty="0" smtClean="0"/>
              <a:t>session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Please </a:t>
            </a:r>
            <a:r>
              <a:rPr lang="en-US" sz="2400" dirty="0"/>
              <a:t>avoid </a:t>
            </a:r>
            <a:r>
              <a:rPr lang="en-US" sz="2400" dirty="0" smtClean="0"/>
              <a:t>lists of source companies with question marks when uploading these versions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400050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There are three plenary sessions: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Thursday Q5</a:t>
            </a:r>
            <a:endParaRPr lang="en-US" sz="20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Friday Q3</a:t>
            </a:r>
            <a:endParaRPr lang="en-US" sz="2435" dirty="0"/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32" dirty="0" smtClean="0"/>
              <a:t>Wednesday </a:t>
            </a:r>
            <a:r>
              <a:rPr lang="en-US" sz="2832" dirty="0" smtClean="0"/>
              <a:t>Q5</a:t>
            </a:r>
            <a:endParaRPr lang="en-US" sz="2832" dirty="0"/>
          </a:p>
          <a:p>
            <a:pPr lvl="1">
              <a:lnSpc>
                <a:spcPct val="110000"/>
              </a:lnSpc>
              <a:defRPr/>
            </a:pPr>
            <a:r>
              <a:rPr lang="en-US" sz="2435" dirty="0"/>
              <a:t>Work planning </a:t>
            </a:r>
            <a:r>
              <a:rPr lang="en-US" sz="2435" dirty="0" smtClean="0"/>
              <a:t>slides and spreadsheet</a:t>
            </a:r>
            <a:endParaRPr lang="en-US" sz="2435" dirty="0"/>
          </a:p>
          <a:p>
            <a:pPr lvl="1">
              <a:lnSpc>
                <a:spcPct val="110000"/>
              </a:lnSpc>
              <a:defRPr/>
            </a:pPr>
            <a:r>
              <a:rPr lang="en-US" sz="2435" dirty="0"/>
              <a:t>Discuss </a:t>
            </a:r>
            <a:r>
              <a:rPr lang="en-US" sz="2435" dirty="0" err="1" smtClean="0"/>
              <a:t>FS_ARCH_enIMS</a:t>
            </a:r>
            <a:r>
              <a:rPr lang="en-US" sz="2435" dirty="0" smtClean="0"/>
              <a:t> SID</a:t>
            </a:r>
            <a:endParaRPr lang="en-US" sz="2435" dirty="0"/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32" dirty="0" smtClean="0"/>
              <a:t>Thursday </a:t>
            </a:r>
            <a:r>
              <a:rPr lang="en-US" sz="2832" dirty="0" smtClean="0"/>
              <a:t>Q5</a:t>
            </a:r>
            <a:endParaRPr lang="en-US" sz="2432" dirty="0"/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Further discuss </a:t>
            </a:r>
            <a:r>
              <a:rPr lang="en-US" sz="2835" dirty="0" err="1" smtClean="0"/>
              <a:t>FS_ARCH_enIMS</a:t>
            </a:r>
            <a:r>
              <a:rPr lang="en-US" sz="2835" dirty="0" smtClean="0"/>
              <a:t> SID</a:t>
            </a:r>
            <a:r>
              <a:rPr lang="en-US" sz="2435" dirty="0"/>
              <a:t> </a:t>
            </a:r>
            <a:r>
              <a:rPr lang="en-US" sz="2435" dirty="0" smtClean="0"/>
              <a:t>if needed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Other single stream topics</a:t>
            </a:r>
            <a:endParaRPr lang="en-US" sz="2835" dirty="0"/>
          </a:p>
        </p:txBody>
      </p:sp>
    </p:spTree>
    <p:extLst>
      <p:ext uri="{BB962C8B-B14F-4D97-AF65-F5344CB8AC3E}">
        <p14:creationId xmlns:p14="http://schemas.microsoft.com/office/powerpoint/2010/main" val="19192777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</a:t>
            </a:r>
            <a:r>
              <a:rPr lang="en-GB" sz="2400" dirty="0" smtClean="0"/>
              <a:t>Rel-19 </a:t>
            </a:r>
            <a:r>
              <a:rPr lang="en-GB" sz="2400" dirty="0"/>
              <a:t>items </a:t>
            </a:r>
            <a:r>
              <a:rPr lang="en-GB" sz="24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Status reports for Rel-20 items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138919</TotalTime>
  <Words>203</Words>
  <Application>Microsoft Office PowerPoint</Application>
  <PresentationFormat>Widescreen</PresentationFormat>
  <Paragraphs>35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SA2#171</vt:lpstr>
      <vt:lpstr>Plan for SA2#171</vt:lpstr>
      <vt:lpstr>Plan for SA2#171</vt:lpstr>
      <vt:lpstr>Plan for SA2#171</vt:lpstr>
      <vt:lpstr>Plan for SA2#171</vt:lpstr>
      <vt:lpstr>Plan for SA2#171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1073</cp:revision>
  <cp:lastPrinted>2023-08-02T08:25:48Z</cp:lastPrinted>
  <dcterms:created xsi:type="dcterms:W3CDTF">2018-05-24T11:49:12Z</dcterms:created>
  <dcterms:modified xsi:type="dcterms:W3CDTF">2025-10-13T00:08:44Z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